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1141" r:id="rId2"/>
    <p:sldId id="1137" r:id="rId3"/>
    <p:sldId id="1140" r:id="rId4"/>
    <p:sldId id="1138" r:id="rId5"/>
    <p:sldId id="113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40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AB8C-382D-4491-AA80-3AE0E7556B17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E82A-BBEA-4159-9EE0-10E5DBC637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53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42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75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2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5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6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9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3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B92A-3ED1-4516-8A99-085F3C142AC6}" type="datetimeFigureOut">
              <a:rPr lang="zh-CN" altLang="en-US" smtClean="0"/>
              <a:pPr/>
              <a:t>2022/1/11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3047"/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-122"/>
              </a:rPr>
              <a:t>个人介绍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BAE407B-AD71-8344-92CA-FF4A5E535BA7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B9899BDD-A617-5B4A-9FE4-3851ED97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207" y="0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DB0626-817B-4E53-ACA8-77F56C7D147F}"/>
              </a:ext>
            </a:extLst>
          </p:cNvPr>
          <p:cNvSpPr txBox="1"/>
          <p:nvPr/>
        </p:nvSpPr>
        <p:spPr>
          <a:xfrm>
            <a:off x="4833689" y="4242531"/>
            <a:ext cx="252461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李子南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12011517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9DCA9-C152-0D43-89CF-7F6B2819F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2243" y="1873462"/>
            <a:ext cx="2707508" cy="20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Homework 9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DengXian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0FDBE11-939F-3944-AFB3-39780F6AB28D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6">
            <a:extLst>
              <a:ext uri="{FF2B5EF4-FFF2-40B4-BE49-F238E27FC236}">
                <a16:creationId xmlns:a16="http://schemas.microsoft.com/office/drawing/2014/main" id="{22964378-AE9B-A740-9A3D-EA7776D4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236" y="0"/>
            <a:ext cx="46279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43E836-70B8-4922-8B49-9B27F662C576}"/>
              </a:ext>
            </a:extLst>
          </p:cNvPr>
          <p:cNvSpPr txBox="1"/>
          <p:nvPr/>
        </p:nvSpPr>
        <p:spPr>
          <a:xfrm>
            <a:off x="2062163" y="1697020"/>
            <a:ext cx="79295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学完人工智能导论这门课程，你的感受和收获？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你对老师的授课方式和内容有哪些建议？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你对课程项目有什么建议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你对助教工作的评价？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42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97A0F-6C0B-4E48-A585-F77248DC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101"/>
            <a:ext cx="10515600" cy="5503864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学完人工智能导论这门课程，你的感受和收获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通过学习人工智能导论这门课，我了解到了人工智能的发展历程，人工智能的基本类别和算法以及部分算法的原理和实现，我觉得这门课作为一门导论课的课程内容非常好。</a:t>
            </a:r>
            <a:endParaRPr kumimoji="1"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你对老师的授课方式和内容有哪些建议？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1.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希望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presentation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能够更加严格的控制每组的时间</a:t>
            </a: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希望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PPT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能够做的更详细一点，复习的时候只看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PPT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有点吃力，感觉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PPT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上面的一些运算                 </a:t>
            </a:r>
            <a:r>
              <a:rPr lang="en-US" altLang="zh-CN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过程可以多加一些解释</a:t>
            </a: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你对课程项目有什么建议？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无</a:t>
            </a: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你对助教工作的评价？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认真负责，作业批改认真。</a:t>
            </a: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34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Homework 9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DengXian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0FDBE11-939F-3944-AFB3-39780F6AB28D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6">
            <a:extLst>
              <a:ext uri="{FF2B5EF4-FFF2-40B4-BE49-F238E27FC236}">
                <a16:creationId xmlns:a16="http://schemas.microsoft.com/office/drawing/2014/main" id="{22964378-AE9B-A740-9A3D-EA7776D4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236" y="0"/>
            <a:ext cx="46279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58649B-78C3-43DB-BDDF-8DEAB2ED08FB}"/>
              </a:ext>
            </a:extLst>
          </p:cNvPr>
          <p:cNvSpPr txBox="1"/>
          <p:nvPr/>
        </p:nvSpPr>
        <p:spPr>
          <a:xfrm>
            <a:off x="1614487" y="1672195"/>
            <a:ext cx="93868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convolutional neural network (CNN) has the following layers: an input layer, two convolutional layers without padding (Conv1 and Conv2,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stride = 1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a fully-connected layer (FC), and a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layer. We use the CNN to convert an 4x4 gray image into 2 output values as shown in Fig (x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Conv1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Conv2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FC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y)), and bias/offset parameters are not used. Please calculate step by step the forward output y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2243CF-525A-4C62-95DB-E7EC515544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995633"/>
            <a:ext cx="6486525" cy="3433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213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一些文字和图案&#10;&#10;描述已自动生成">
            <a:extLst>
              <a:ext uri="{FF2B5EF4-FFF2-40B4-BE49-F238E27FC236}">
                <a16:creationId xmlns:a16="http://schemas.microsoft.com/office/drawing/2014/main" id="{C53E609B-C384-5349-BD12-65A4AD521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93" y="643466"/>
            <a:ext cx="968881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297</Words>
  <Application>Microsoft Macintosh PowerPoint</Application>
  <PresentationFormat>宽屏</PresentationFormat>
  <Paragraphs>23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等线</vt:lpstr>
      <vt:lpstr>SimHei</vt:lpstr>
      <vt:lpstr>宋体</vt:lpstr>
      <vt:lpstr>微软雅黑</vt:lpstr>
      <vt:lpstr>Arial</vt:lpstr>
      <vt:lpstr>Calibri</vt:lpstr>
      <vt:lpstr>Calibri Light</vt:lpstr>
      <vt:lpstr>Times New Roman</vt:lpstr>
      <vt:lpstr>Office Theme</vt:lpstr>
      <vt:lpstr>个人介绍</vt:lpstr>
      <vt:lpstr>Homework 9</vt:lpstr>
      <vt:lpstr>PowerPoint 演示文稿</vt:lpstr>
      <vt:lpstr>Homework 9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01 (PPT) – By Next Wednesday</dc:title>
  <dc:creator>Zhang debo</dc:creator>
  <cp:lastModifiedBy>李 子南</cp:lastModifiedBy>
  <cp:revision>5</cp:revision>
  <dcterms:created xsi:type="dcterms:W3CDTF">2021-09-10T08:47:50Z</dcterms:created>
  <dcterms:modified xsi:type="dcterms:W3CDTF">2022-01-11T12:44:20Z</dcterms:modified>
</cp:coreProperties>
</file>